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66" r:id="rId4"/>
    <p:sldId id="263" r:id="rId5"/>
    <p:sldId id="257" r:id="rId6"/>
    <p:sldId id="258" r:id="rId7"/>
    <p:sldId id="259" r:id="rId8"/>
    <p:sldId id="260" r:id="rId9"/>
    <p:sldId id="261" r:id="rId10"/>
    <p:sldId id="267" r:id="rId11"/>
    <p:sldId id="262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3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288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978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/>
          <p:cNvSpPr>
            <a:spLocks noGrp="1"/>
          </p:cNvSpPr>
          <p:nvPr>
            <p:ph type="media" sz="quarter" idx="10"/>
          </p:nvPr>
        </p:nvSpPr>
        <p:spPr>
          <a:xfrm>
            <a:off x="2123728" y="2340000"/>
            <a:ext cx="4824000" cy="2736000"/>
          </a:xfrm>
        </p:spPr>
        <p:txBody>
          <a:bodyPr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65175"/>
            <a:ext cx="2340869" cy="39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09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38" y="764704"/>
            <a:ext cx="7010414" cy="19781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000" y="3276000"/>
            <a:ext cx="1737364" cy="3185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8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18" y="765009"/>
            <a:ext cx="6473965" cy="3032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000" y="3060000"/>
            <a:ext cx="1316739" cy="34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2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79" y="754646"/>
            <a:ext cx="6147829" cy="3828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4000" y="3060000"/>
            <a:ext cx="877826" cy="345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8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38" y="765175"/>
            <a:ext cx="5827788" cy="8321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0" y="2376000"/>
            <a:ext cx="3663703" cy="25999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0" y="3600000"/>
            <a:ext cx="1207010" cy="291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197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1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59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231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13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18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50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4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3E28C-D70C-0B4C-933D-97CE90B0F9AA}" type="datetimeFigureOut">
              <a:rPr lang="en-US" smtClean="0"/>
              <a:t>6/11/2019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DDFB4-264A-4C47-A1E5-8E46F5B20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168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30425"/>
            <a:ext cx="9144000" cy="1470025"/>
          </a:xfrm>
        </p:spPr>
        <p:txBody>
          <a:bodyPr/>
          <a:lstStyle/>
          <a:p>
            <a:r>
              <a:rPr lang="en-US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Heavy"/>
                <a:cs typeface="Avenir Heavy"/>
              </a:rPr>
              <a:t>NSPCC ONLINE SAFETY</a:t>
            </a:r>
            <a:endParaRPr lang="en-US" dirty="0">
              <a:ln>
                <a:solidFill>
                  <a:srgbClr val="008000"/>
                </a:solidFill>
              </a:ln>
              <a:solidFill>
                <a:srgbClr val="008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venir Heavy"/>
              <a:cs typeface="Avenir Heavy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997" y="3600450"/>
            <a:ext cx="3455991" cy="138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2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0161202 PANTS powerpoint_UPDATE_CM_v02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85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525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Group Activity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90" b="17290"/>
          <a:stretch>
            <a:fillRect/>
          </a:stretch>
        </p:blipFill>
        <p:spPr>
          <a:xfrm>
            <a:off x="5707464" y="5362725"/>
            <a:ext cx="2979335" cy="1067825"/>
          </a:xfrm>
        </p:spPr>
      </p:pic>
      <p:sp>
        <p:nvSpPr>
          <p:cNvPr id="5" name="TextBox 4"/>
          <p:cNvSpPr txBox="1"/>
          <p:nvPr/>
        </p:nvSpPr>
        <p:spPr>
          <a:xfrm>
            <a:off x="627017" y="1417638"/>
            <a:ext cx="491967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dirty="0" smtClean="0">
              <a:solidFill>
                <a:srgbClr val="008000"/>
              </a:solidFill>
            </a:endParaRPr>
          </a:p>
          <a:p>
            <a:r>
              <a:rPr lang="en-US" sz="3200" b="1" u="sng" dirty="0" smtClean="0">
                <a:solidFill>
                  <a:srgbClr val="008000"/>
                </a:solidFill>
              </a:rPr>
              <a:t>Word Search!</a:t>
            </a:r>
            <a:endParaRPr lang="en-US" sz="3200" b="1" u="sng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b="1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Work together in pairs to complete both online safety word searches</a:t>
            </a:r>
          </a:p>
          <a:p>
            <a:pPr marL="342900" indent="-342900">
              <a:buFont typeface="Arial"/>
              <a:buChar char="•"/>
            </a:pPr>
            <a:endParaRPr lang="en-US" sz="2400" b="1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b="1" dirty="0" smtClean="0">
                <a:solidFill>
                  <a:srgbClr val="008000"/>
                </a:solidFill>
              </a:rPr>
              <a:t>The quickest pair wins a prize!</a:t>
            </a:r>
            <a:endParaRPr lang="en-US" sz="2400" b="1" dirty="0">
              <a:solidFill>
                <a:srgbClr val="008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0361" y="2202275"/>
            <a:ext cx="3026439" cy="1702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364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Online Safety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90" b="17290"/>
          <a:stretch>
            <a:fillRect/>
          </a:stretch>
        </p:blipFill>
        <p:spPr>
          <a:xfrm>
            <a:off x="5707464" y="5362725"/>
            <a:ext cx="2979335" cy="1067825"/>
          </a:xfrm>
        </p:spPr>
      </p:pic>
      <p:sp>
        <p:nvSpPr>
          <p:cNvPr id="5" name="TextBox 4"/>
          <p:cNvSpPr txBox="1"/>
          <p:nvPr/>
        </p:nvSpPr>
        <p:spPr>
          <a:xfrm>
            <a:off x="627016" y="2018662"/>
            <a:ext cx="7829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Instagram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Snapchat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YouTube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Minecraft</a:t>
            </a: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4618" y="2270693"/>
            <a:ext cx="3309337" cy="18605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03941">
            <a:off x="7318010" y="517595"/>
            <a:ext cx="1000878" cy="10008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67584">
            <a:off x="717160" y="527405"/>
            <a:ext cx="1571867" cy="9431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017" y="5362725"/>
            <a:ext cx="1296047" cy="12960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93955" y="2440283"/>
            <a:ext cx="1523916" cy="1523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57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How Can You Make Yourself Safe?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90" b="17290"/>
          <a:stretch>
            <a:fillRect/>
          </a:stretch>
        </p:blipFill>
        <p:spPr>
          <a:xfrm>
            <a:off x="5707464" y="5362725"/>
            <a:ext cx="2979335" cy="1067825"/>
          </a:xfrm>
        </p:spPr>
      </p:pic>
      <p:sp>
        <p:nvSpPr>
          <p:cNvPr id="5" name="TextBox 4"/>
          <p:cNvSpPr txBox="1"/>
          <p:nvPr/>
        </p:nvSpPr>
        <p:spPr>
          <a:xfrm>
            <a:off x="627017" y="1800401"/>
            <a:ext cx="782967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u="sng" dirty="0" smtClean="0">
                <a:solidFill>
                  <a:srgbClr val="008000"/>
                </a:solidFill>
              </a:rPr>
              <a:t>Make your account private! </a:t>
            </a:r>
            <a:endParaRPr lang="en-US" sz="2400" dirty="0" smtClean="0">
              <a:solidFill>
                <a:srgbClr val="00800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Here's how</a:t>
            </a:r>
            <a:r>
              <a:rPr lang="mr-IN" sz="2400" dirty="0" smtClean="0">
                <a:solidFill>
                  <a:srgbClr val="008000"/>
                </a:solidFill>
              </a:rPr>
              <a:t>…</a:t>
            </a:r>
            <a:endParaRPr lang="en-GB" sz="2400" dirty="0" smtClean="0">
              <a:solidFill>
                <a:srgbClr val="008000"/>
              </a:solidFill>
            </a:endParaRPr>
          </a:p>
          <a:p>
            <a:endParaRPr lang="en-GB" sz="2400" u="sng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u="sng" dirty="0" smtClean="0">
                <a:solidFill>
                  <a:srgbClr val="008000"/>
                </a:solidFill>
              </a:rPr>
              <a:t>Only add/follow people you know</a:t>
            </a:r>
          </a:p>
          <a:p>
            <a:endParaRPr lang="en-GB" sz="2400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u="sng" dirty="0" smtClean="0">
                <a:solidFill>
                  <a:srgbClr val="008000"/>
                </a:solidFill>
              </a:rPr>
              <a:t>Turn Location Settings off</a:t>
            </a:r>
          </a:p>
          <a:p>
            <a:endParaRPr lang="en-US" sz="2400" dirty="0">
              <a:solidFill>
                <a:srgbClr val="008000"/>
              </a:solidFill>
            </a:endParaRPr>
          </a:p>
          <a:p>
            <a:r>
              <a:rPr lang="en-US" sz="2400" dirty="0" smtClean="0">
                <a:solidFill>
                  <a:srgbClr val="008000"/>
                </a:solidFill>
              </a:rPr>
              <a:t>Here's how</a:t>
            </a:r>
            <a:r>
              <a:rPr lang="mr-IN" sz="2400" dirty="0" smtClean="0">
                <a:solidFill>
                  <a:srgbClr val="008000"/>
                </a:solidFill>
              </a:rPr>
              <a:t>…</a:t>
            </a:r>
            <a:endParaRPr lang="en-GB" sz="2400" dirty="0" smtClean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 smtClean="0">
              <a:solidFill>
                <a:srgbClr val="008000"/>
              </a:solidFill>
            </a:endParaRPr>
          </a:p>
          <a:p>
            <a:endParaRPr lang="en-GB" sz="2400" dirty="0">
              <a:solidFill>
                <a:srgbClr val="008000"/>
              </a:solidFill>
            </a:endParaRPr>
          </a:p>
          <a:p>
            <a:endParaRPr lang="en-GB" sz="2400" dirty="0" smtClean="0">
              <a:solidFill>
                <a:srgbClr val="008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7462" y="2270693"/>
            <a:ext cx="3309337" cy="18605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994" y="4854663"/>
            <a:ext cx="848788" cy="18393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1677" y="4854664"/>
            <a:ext cx="849893" cy="18393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9075" y="4854664"/>
            <a:ext cx="849894" cy="183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2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What Behaviors </a:t>
            </a:r>
            <a:r>
              <a:rPr lang="en-US" dirty="0">
                <a:solidFill>
                  <a:srgbClr val="008000"/>
                </a:solidFill>
              </a:rPr>
              <a:t>A</a:t>
            </a:r>
            <a:r>
              <a:rPr lang="en-US" dirty="0" smtClean="0">
                <a:solidFill>
                  <a:srgbClr val="008000"/>
                </a:solidFill>
              </a:rPr>
              <a:t>re </a:t>
            </a:r>
            <a:r>
              <a:rPr lang="en-US" dirty="0">
                <a:solidFill>
                  <a:srgbClr val="008000"/>
                </a:solidFill>
              </a:rPr>
              <a:t>N</a:t>
            </a:r>
            <a:r>
              <a:rPr lang="en-US" dirty="0" smtClean="0">
                <a:solidFill>
                  <a:srgbClr val="008000"/>
                </a:solidFill>
              </a:rPr>
              <a:t>ot </a:t>
            </a:r>
            <a:r>
              <a:rPr lang="en-US" dirty="0">
                <a:solidFill>
                  <a:srgbClr val="008000"/>
                </a:solidFill>
              </a:rPr>
              <a:t>O</a:t>
            </a:r>
            <a:r>
              <a:rPr lang="en-US" dirty="0" smtClean="0">
                <a:solidFill>
                  <a:srgbClr val="008000"/>
                </a:solidFill>
              </a:rPr>
              <a:t>kay </a:t>
            </a:r>
            <a:r>
              <a:rPr lang="en-US" dirty="0">
                <a:solidFill>
                  <a:srgbClr val="008000"/>
                </a:solidFill>
              </a:rPr>
              <a:t>O</a:t>
            </a:r>
            <a:r>
              <a:rPr lang="en-US" dirty="0" smtClean="0">
                <a:solidFill>
                  <a:srgbClr val="008000"/>
                </a:solidFill>
              </a:rPr>
              <a:t>nline?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90" b="17290"/>
          <a:stretch>
            <a:fillRect/>
          </a:stretch>
        </p:blipFill>
        <p:spPr>
          <a:xfrm>
            <a:off x="5707464" y="5362725"/>
            <a:ext cx="2979335" cy="1067825"/>
          </a:xfrm>
        </p:spPr>
      </p:pic>
      <p:sp>
        <p:nvSpPr>
          <p:cNvPr id="5" name="TextBox 4"/>
          <p:cNvSpPr txBox="1"/>
          <p:nvPr/>
        </p:nvSpPr>
        <p:spPr>
          <a:xfrm>
            <a:off x="627017" y="1800401"/>
            <a:ext cx="78296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u="sng" dirty="0" smtClean="0">
                <a:solidFill>
                  <a:srgbClr val="008000"/>
                </a:solidFill>
              </a:rPr>
              <a:t>Verbal Abuse </a:t>
            </a:r>
            <a:r>
              <a:rPr lang="mr-IN" sz="2400" dirty="0" smtClean="0">
                <a:solidFill>
                  <a:srgbClr val="008000"/>
                </a:solidFill>
              </a:rPr>
              <a:t>–</a:t>
            </a:r>
            <a:r>
              <a:rPr lang="en-US" sz="2400" dirty="0" smtClean="0">
                <a:solidFill>
                  <a:srgbClr val="008000"/>
                </a:solidFill>
              </a:rPr>
              <a:t> Name Calling, Saying Nasty Things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u="sng" dirty="0" smtClean="0">
                <a:solidFill>
                  <a:srgbClr val="008000"/>
                </a:solidFill>
              </a:rPr>
              <a:t>Emotional Abuse</a:t>
            </a:r>
            <a:r>
              <a:rPr lang="en-GB" sz="2400" dirty="0" smtClean="0">
                <a:solidFill>
                  <a:srgbClr val="008000"/>
                </a:solidFill>
              </a:rPr>
              <a:t> </a:t>
            </a:r>
            <a:r>
              <a:rPr lang="mr-IN" sz="2400" dirty="0" smtClean="0">
                <a:solidFill>
                  <a:srgbClr val="008000"/>
                </a:solidFill>
              </a:rPr>
              <a:t>–</a:t>
            </a:r>
            <a:r>
              <a:rPr lang="en-GB" sz="2400" dirty="0" smtClean="0">
                <a:solidFill>
                  <a:srgbClr val="008000"/>
                </a:solidFill>
              </a:rPr>
              <a:t> Trying To Humiliate You, Scare You</a:t>
            </a:r>
            <a:endParaRPr lang="en-US" sz="2400" dirty="0" smtClean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u="sng" dirty="0" smtClean="0">
                <a:solidFill>
                  <a:srgbClr val="008000"/>
                </a:solidFill>
              </a:rPr>
              <a:t>Online Abuse </a:t>
            </a:r>
            <a:r>
              <a:rPr lang="mr-IN" sz="2400" dirty="0" smtClean="0">
                <a:solidFill>
                  <a:srgbClr val="008000"/>
                </a:solidFill>
              </a:rPr>
              <a:t>–</a:t>
            </a:r>
            <a:r>
              <a:rPr lang="en-US" sz="2400" dirty="0" smtClean="0">
                <a:solidFill>
                  <a:srgbClr val="008000"/>
                </a:solidFill>
              </a:rPr>
              <a:t> Sending Abusive Messages, Sharing Embarrassing Pictures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8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4181602"/>
            <a:ext cx="2625048" cy="234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8000"/>
                </a:solidFill>
              </a:rPr>
              <a:t>Useful Tools?</a:t>
            </a:r>
            <a:endParaRPr lang="en-US" dirty="0">
              <a:solidFill>
                <a:srgbClr val="0080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7290" b="17290"/>
          <a:stretch>
            <a:fillRect/>
          </a:stretch>
        </p:blipFill>
        <p:spPr>
          <a:xfrm>
            <a:off x="5707464" y="5362725"/>
            <a:ext cx="2979335" cy="1067825"/>
          </a:xfrm>
        </p:spPr>
      </p:pic>
      <p:sp>
        <p:nvSpPr>
          <p:cNvPr id="5" name="TextBox 4"/>
          <p:cNvSpPr txBox="1"/>
          <p:nvPr/>
        </p:nvSpPr>
        <p:spPr>
          <a:xfrm>
            <a:off x="627017" y="1800401"/>
            <a:ext cx="7829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NSPCC HELPLINE: 08088005000</a:t>
            </a:r>
          </a:p>
          <a:p>
            <a:pPr marL="342900" indent="-342900">
              <a:buFont typeface="Arial"/>
              <a:buChar char="•"/>
            </a:pPr>
            <a:endParaRPr lang="en-US" sz="2400" dirty="0" smtClean="0">
              <a:solidFill>
                <a:srgbClr val="008000"/>
              </a:solidFill>
            </a:endParaRPr>
          </a:p>
          <a:p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Talk To Someone Who You Can Trust </a:t>
            </a:r>
            <a:r>
              <a:rPr lang="mr-IN" sz="2400" dirty="0" smtClean="0">
                <a:solidFill>
                  <a:srgbClr val="008000"/>
                </a:solidFill>
              </a:rPr>
              <a:t>–</a:t>
            </a:r>
            <a:r>
              <a:rPr lang="en-US" sz="2400" dirty="0" smtClean="0">
                <a:solidFill>
                  <a:srgbClr val="008000"/>
                </a:solidFill>
              </a:rPr>
              <a:t> Parents, Teachers, Brother/Sister, Guardian, Friend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sz="2400" dirty="0" smtClean="0">
                <a:solidFill>
                  <a:srgbClr val="008000"/>
                </a:solidFill>
              </a:rPr>
              <a:t>Treat People How You Like To Be Treated </a:t>
            </a: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400" dirty="0">
              <a:solidFill>
                <a:srgbClr val="008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113713"/>
            <a:ext cx="2341043" cy="1316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89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SPCC Share Aware Lucy O2 endframe.mpg">
            <a:hlinkClick r:id="" action="ppaction://media"/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522" b="8835"/>
          <a:stretch/>
        </p:blipFill>
        <p:spPr>
          <a:xfrm>
            <a:off x="2124000" y="2395771"/>
            <a:ext cx="4824000" cy="2689413"/>
          </a:xfrm>
        </p:spPr>
      </p:pic>
    </p:spTree>
    <p:extLst>
      <p:ext uri="{BB962C8B-B14F-4D97-AF65-F5344CB8AC3E}">
        <p14:creationId xmlns:p14="http://schemas.microsoft.com/office/powerpoint/2010/main" val="86901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321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73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3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15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2329</TotalTime>
  <Words>127</Words>
  <Application>Microsoft Office PowerPoint</Application>
  <PresentationFormat>On-screen Show (4:3)</PresentationFormat>
  <Paragraphs>41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Avenir Heavy</vt:lpstr>
      <vt:lpstr>Calibri</vt:lpstr>
      <vt:lpstr>Mangal</vt:lpstr>
      <vt:lpstr>Office Theme</vt:lpstr>
      <vt:lpstr>NSPCC ONLINE SAFETY</vt:lpstr>
      <vt:lpstr>Online Safety</vt:lpstr>
      <vt:lpstr>How Can You Make Yourself Safe?</vt:lpstr>
      <vt:lpstr>What Behaviors Are Not Okay Online?</vt:lpstr>
      <vt:lpstr>Useful Tools?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Group Activity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NSPCC ONLINE SAFETY</dc:title>
  <dc:creator>H M</dc:creator>
  <cp:lastModifiedBy>Lee McClure</cp:lastModifiedBy>
  <cp:revision>33</cp:revision>
  <dcterms:created xsi:type="dcterms:W3CDTF">2019-06-07T18:28:04Z</dcterms:created>
  <dcterms:modified xsi:type="dcterms:W3CDTF">2019-06-12T21:02:47Z</dcterms:modified>
</cp:coreProperties>
</file>