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431CC-A268-4E12-BE22-C814404033F5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7424732-A4E0-43C2-9174-E7C492B3C2A5}">
      <dgm:prSet phldrT="[Text]" custT="1"/>
      <dgm:spPr/>
      <dgm:t>
        <a:bodyPr/>
        <a:lstStyle/>
        <a:p>
          <a:r>
            <a:rPr lang="en-GB" sz="6000" dirty="0" smtClean="0"/>
            <a:t>Maths </a:t>
          </a:r>
        </a:p>
        <a:p>
          <a:r>
            <a:rPr lang="en-GB" sz="6000" dirty="0" smtClean="0"/>
            <a:t># Everyone Can</a:t>
          </a:r>
          <a:endParaRPr lang="en-GB" sz="6000" dirty="0"/>
        </a:p>
      </dgm:t>
    </dgm:pt>
    <dgm:pt modelId="{22CAD04B-96F8-4DF0-BBB5-B03DCC334B07}" type="parTrans" cxnId="{74891A1B-C1FF-4296-B874-AB66C1FB6701}">
      <dgm:prSet/>
      <dgm:spPr/>
      <dgm:t>
        <a:bodyPr/>
        <a:lstStyle/>
        <a:p>
          <a:endParaRPr lang="en-GB"/>
        </a:p>
      </dgm:t>
    </dgm:pt>
    <dgm:pt modelId="{189FB02F-2F38-4CA0-97A2-C01269A21986}" type="sibTrans" cxnId="{74891A1B-C1FF-4296-B874-AB66C1FB6701}">
      <dgm:prSet/>
      <dgm:spPr/>
      <dgm:t>
        <a:bodyPr/>
        <a:lstStyle/>
        <a:p>
          <a:endParaRPr lang="en-GB"/>
        </a:p>
      </dgm:t>
    </dgm:pt>
    <dgm:pt modelId="{6577B3DB-5858-4F7A-8443-07E68592A196}">
      <dgm:prSet phldrT="[Text]"/>
      <dgm:spPr/>
      <dgm:t>
        <a:bodyPr/>
        <a:lstStyle/>
        <a:p>
          <a:r>
            <a:rPr lang="en-GB" dirty="0" smtClean="0"/>
            <a:t>I can recall and use number bonds</a:t>
          </a:r>
          <a:endParaRPr lang="en-GB" dirty="0"/>
        </a:p>
      </dgm:t>
    </dgm:pt>
    <dgm:pt modelId="{0D59EE53-B6BB-441D-A6DE-25B6A370FF85}" type="parTrans" cxnId="{05EBDEF8-205B-43DD-9C4E-6FE465D2FDCE}">
      <dgm:prSet/>
      <dgm:spPr/>
      <dgm:t>
        <a:bodyPr/>
        <a:lstStyle/>
        <a:p>
          <a:endParaRPr lang="en-GB"/>
        </a:p>
      </dgm:t>
    </dgm:pt>
    <dgm:pt modelId="{39D43E85-04AA-48C3-B815-6596CC2E4A82}" type="sibTrans" cxnId="{05EBDEF8-205B-43DD-9C4E-6FE465D2FDCE}">
      <dgm:prSet/>
      <dgm:spPr/>
      <dgm:t>
        <a:bodyPr/>
        <a:lstStyle/>
        <a:p>
          <a:endParaRPr lang="en-GB"/>
        </a:p>
      </dgm:t>
    </dgm:pt>
    <dgm:pt modelId="{F036F635-AE96-46AD-99B4-5409E505FB4B}">
      <dgm:prSet phldrT="[Text]"/>
      <dgm:spPr/>
      <dgm:t>
        <a:bodyPr/>
        <a:lstStyle/>
        <a:p>
          <a:r>
            <a:rPr lang="en-GB" dirty="0" smtClean="0"/>
            <a:t>I know that mistakes help me learn</a:t>
          </a:r>
          <a:endParaRPr lang="en-GB" dirty="0"/>
        </a:p>
      </dgm:t>
    </dgm:pt>
    <dgm:pt modelId="{29EFB512-C757-4EFA-8AFE-F19657DC68D8}" type="parTrans" cxnId="{DBA98FAB-1214-41CA-A982-46426BF3018F}">
      <dgm:prSet/>
      <dgm:spPr/>
      <dgm:t>
        <a:bodyPr/>
        <a:lstStyle/>
        <a:p>
          <a:endParaRPr lang="en-GB"/>
        </a:p>
      </dgm:t>
    </dgm:pt>
    <dgm:pt modelId="{5EC909DB-6DFA-4479-9898-EFBDD9E787BC}" type="sibTrans" cxnId="{DBA98FAB-1214-41CA-A982-46426BF3018F}">
      <dgm:prSet/>
      <dgm:spPr/>
      <dgm:t>
        <a:bodyPr/>
        <a:lstStyle/>
        <a:p>
          <a:endParaRPr lang="en-GB"/>
        </a:p>
      </dgm:t>
    </dgm:pt>
    <dgm:pt modelId="{93D8D326-2392-4649-A741-2616104CC1F8}">
      <dgm:prSet phldrT="[Text]"/>
      <dgm:spPr/>
      <dgm:t>
        <a:bodyPr/>
        <a:lstStyle/>
        <a:p>
          <a:r>
            <a:rPr lang="en-GB" dirty="0" smtClean="0"/>
            <a:t>I can use maths to solve everyday problems</a:t>
          </a:r>
          <a:endParaRPr lang="en-GB" dirty="0"/>
        </a:p>
      </dgm:t>
    </dgm:pt>
    <dgm:pt modelId="{A615B793-A3C0-45B2-9700-72538DF89411}" type="parTrans" cxnId="{F9A67497-713F-4BDB-B387-5A98FE0B4333}">
      <dgm:prSet/>
      <dgm:spPr/>
      <dgm:t>
        <a:bodyPr/>
        <a:lstStyle/>
        <a:p>
          <a:endParaRPr lang="en-GB"/>
        </a:p>
      </dgm:t>
    </dgm:pt>
    <dgm:pt modelId="{09ECE229-DA98-4750-94DC-C6E2F24B8B0A}" type="sibTrans" cxnId="{F9A67497-713F-4BDB-B387-5A98FE0B4333}">
      <dgm:prSet/>
      <dgm:spPr/>
      <dgm:t>
        <a:bodyPr/>
        <a:lstStyle/>
        <a:p>
          <a:endParaRPr lang="en-GB"/>
        </a:p>
      </dgm:t>
    </dgm:pt>
    <dgm:pt modelId="{0AB5E32B-AFB0-437C-A195-A90A943C823B}">
      <dgm:prSet phldrT="[Text]"/>
      <dgm:spPr/>
      <dgm:t>
        <a:bodyPr/>
        <a:lstStyle/>
        <a:p>
          <a:r>
            <a:rPr lang="en-GB" dirty="0" smtClean="0"/>
            <a:t>I can make connections</a:t>
          </a:r>
          <a:endParaRPr lang="en-GB" dirty="0"/>
        </a:p>
      </dgm:t>
    </dgm:pt>
    <dgm:pt modelId="{26F1BA9A-9D8C-4264-A662-D6BF67ECD454}" type="parTrans" cxnId="{F0F5B4CC-47FA-464F-8448-165A4782A45C}">
      <dgm:prSet/>
      <dgm:spPr/>
      <dgm:t>
        <a:bodyPr/>
        <a:lstStyle/>
        <a:p>
          <a:endParaRPr lang="en-GB"/>
        </a:p>
      </dgm:t>
    </dgm:pt>
    <dgm:pt modelId="{99EC49DC-D934-42EF-9A77-6E2A233F5BA6}" type="sibTrans" cxnId="{F0F5B4CC-47FA-464F-8448-165A4782A45C}">
      <dgm:prSet/>
      <dgm:spPr/>
      <dgm:t>
        <a:bodyPr/>
        <a:lstStyle/>
        <a:p>
          <a:endParaRPr lang="en-GB"/>
        </a:p>
      </dgm:t>
    </dgm:pt>
    <dgm:pt modelId="{3E59F07F-CD81-485B-B3C2-1AB4CAA3CED0}">
      <dgm:prSet phldrT="[Text]"/>
      <dgm:spPr/>
      <dgm:t>
        <a:bodyPr/>
        <a:lstStyle/>
        <a:p>
          <a:r>
            <a:rPr lang="en-GB" dirty="0" smtClean="0"/>
            <a:t>I know that trying different strategies can help me to solve a problem</a:t>
          </a:r>
          <a:endParaRPr lang="en-GB" dirty="0"/>
        </a:p>
      </dgm:t>
    </dgm:pt>
    <dgm:pt modelId="{774B1B84-4F9C-4BEF-BD96-7E976A086613}" type="parTrans" cxnId="{02FB4642-7E8F-4A87-ADCA-0957B8F4C8BD}">
      <dgm:prSet/>
      <dgm:spPr/>
      <dgm:t>
        <a:bodyPr/>
        <a:lstStyle/>
        <a:p>
          <a:endParaRPr lang="en-GB"/>
        </a:p>
      </dgm:t>
    </dgm:pt>
    <dgm:pt modelId="{65B4A8B1-A920-436D-94B9-B39C9433B66B}" type="sibTrans" cxnId="{02FB4642-7E8F-4A87-ADCA-0957B8F4C8BD}">
      <dgm:prSet/>
      <dgm:spPr/>
      <dgm:t>
        <a:bodyPr/>
        <a:lstStyle/>
        <a:p>
          <a:endParaRPr lang="en-GB"/>
        </a:p>
      </dgm:t>
    </dgm:pt>
    <dgm:pt modelId="{BDAC8989-E473-494A-B0A4-0D827122B2AA}" type="pres">
      <dgm:prSet presAssocID="{0D4431CC-A268-4E12-BE22-C814404033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FC5B2E8-2D24-46E8-8903-CA40D83356DB}" type="pres">
      <dgm:prSet presAssocID="{37424732-A4E0-43C2-9174-E7C492B3C2A5}" presName="vertOne" presStyleCnt="0"/>
      <dgm:spPr/>
    </dgm:pt>
    <dgm:pt modelId="{407D2A4F-AAEF-4B10-AD91-7F1C3870C08F}" type="pres">
      <dgm:prSet presAssocID="{37424732-A4E0-43C2-9174-E7C492B3C2A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F553C1-E210-45E2-A970-D6AA2B221E45}" type="pres">
      <dgm:prSet presAssocID="{37424732-A4E0-43C2-9174-E7C492B3C2A5}" presName="parTransOne" presStyleCnt="0"/>
      <dgm:spPr/>
    </dgm:pt>
    <dgm:pt modelId="{9838C804-3532-49F8-9427-57B6E122FCA3}" type="pres">
      <dgm:prSet presAssocID="{37424732-A4E0-43C2-9174-E7C492B3C2A5}" presName="horzOne" presStyleCnt="0"/>
      <dgm:spPr/>
    </dgm:pt>
    <dgm:pt modelId="{D0809EA3-1E78-4306-9EB4-1C398541A9CA}" type="pres">
      <dgm:prSet presAssocID="{6577B3DB-5858-4F7A-8443-07E68592A196}" presName="vertTwo" presStyleCnt="0"/>
      <dgm:spPr/>
    </dgm:pt>
    <dgm:pt modelId="{B71D436B-AC35-4275-B0D4-D60C89A80F63}" type="pres">
      <dgm:prSet presAssocID="{6577B3DB-5858-4F7A-8443-07E68592A19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6FC50C-4065-4315-BEC2-F1B886A9B292}" type="pres">
      <dgm:prSet presAssocID="{6577B3DB-5858-4F7A-8443-07E68592A196}" presName="parTransTwo" presStyleCnt="0"/>
      <dgm:spPr/>
    </dgm:pt>
    <dgm:pt modelId="{1E7354F1-BB71-4AED-87F7-B37C43C3F9C2}" type="pres">
      <dgm:prSet presAssocID="{6577B3DB-5858-4F7A-8443-07E68592A196}" presName="horzTwo" presStyleCnt="0"/>
      <dgm:spPr/>
    </dgm:pt>
    <dgm:pt modelId="{720B2210-A145-44F8-8DA1-A793E9EA3A29}" type="pres">
      <dgm:prSet presAssocID="{F036F635-AE96-46AD-99B4-5409E505FB4B}" presName="vertThree" presStyleCnt="0"/>
      <dgm:spPr/>
    </dgm:pt>
    <dgm:pt modelId="{E7AB8F38-D74E-4B4E-8F11-759358CB73D9}" type="pres">
      <dgm:prSet presAssocID="{F036F635-AE96-46AD-99B4-5409E505FB4B}" presName="txThree" presStyleLbl="node3" presStyleIdx="0" presStyleCnt="3" custScaleX="100895" custLinFactNeighborX="-17589" custLinFactNeighborY="-40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1B8DA5-A186-43D2-85E0-442252747BE6}" type="pres">
      <dgm:prSet presAssocID="{F036F635-AE96-46AD-99B4-5409E505FB4B}" presName="horzThree" presStyleCnt="0"/>
      <dgm:spPr/>
    </dgm:pt>
    <dgm:pt modelId="{DDFC7575-95C9-48F3-A290-8682AD40639F}" type="pres">
      <dgm:prSet presAssocID="{39D43E85-04AA-48C3-B815-6596CC2E4A82}" presName="sibSpaceTwo" presStyleCnt="0"/>
      <dgm:spPr/>
    </dgm:pt>
    <dgm:pt modelId="{D132FE83-C03D-4E10-90ED-A6A4BEE61345}" type="pres">
      <dgm:prSet presAssocID="{93D8D326-2392-4649-A741-2616104CC1F8}" presName="vertTwo" presStyleCnt="0"/>
      <dgm:spPr/>
    </dgm:pt>
    <dgm:pt modelId="{4E3C349D-4A56-41F8-8B10-9795CE635392}" type="pres">
      <dgm:prSet presAssocID="{93D8D326-2392-4649-A741-2616104CC1F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E78A5B-6CA6-452A-8AAE-24480C5B686E}" type="pres">
      <dgm:prSet presAssocID="{93D8D326-2392-4649-A741-2616104CC1F8}" presName="parTransTwo" presStyleCnt="0"/>
      <dgm:spPr/>
    </dgm:pt>
    <dgm:pt modelId="{E5394C1A-F06C-432A-BDD1-DCAD83F809F2}" type="pres">
      <dgm:prSet presAssocID="{93D8D326-2392-4649-A741-2616104CC1F8}" presName="horzTwo" presStyleCnt="0"/>
      <dgm:spPr/>
    </dgm:pt>
    <dgm:pt modelId="{2BE91DDC-337D-4382-9968-15D7704B5889}" type="pres">
      <dgm:prSet presAssocID="{0AB5E32B-AFB0-437C-A195-A90A943C823B}" presName="vertThree" presStyleCnt="0"/>
      <dgm:spPr/>
    </dgm:pt>
    <dgm:pt modelId="{223C25CC-461A-430A-B93B-BBCAE985737D}" type="pres">
      <dgm:prSet presAssocID="{0AB5E32B-AFB0-437C-A195-A90A943C823B}" presName="txThree" presStyleLbl="node3" presStyleIdx="1" presStyleCnt="3" custScaleX="74501" custLinFactX="49709" custLinFactNeighborX="100000" custLinFactNeighborY="-36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189FA2-50FE-4D76-A212-B702E744B893}" type="pres">
      <dgm:prSet presAssocID="{0AB5E32B-AFB0-437C-A195-A90A943C823B}" presName="horzThree" presStyleCnt="0"/>
      <dgm:spPr/>
    </dgm:pt>
    <dgm:pt modelId="{9A01222B-8314-40AE-9707-57C29D27BF1F}" type="pres">
      <dgm:prSet presAssocID="{99EC49DC-D934-42EF-9A77-6E2A233F5BA6}" presName="sibSpaceThree" presStyleCnt="0"/>
      <dgm:spPr/>
    </dgm:pt>
    <dgm:pt modelId="{22885861-8901-473F-9C7E-11561A7BEDF7}" type="pres">
      <dgm:prSet presAssocID="{3E59F07F-CD81-485B-B3C2-1AB4CAA3CED0}" presName="vertThree" presStyleCnt="0"/>
      <dgm:spPr/>
    </dgm:pt>
    <dgm:pt modelId="{E89F4AAF-746C-436A-A958-50765F80A395}" type="pres">
      <dgm:prSet presAssocID="{3E59F07F-CD81-485B-B3C2-1AB4CAA3CED0}" presName="txThree" presStyleLbl="node3" presStyleIdx="2" presStyleCnt="3" custScaleX="145106" custLinFactNeighborX="-80858" custLinFactNeighborY="-333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765BF9-AC05-4261-886D-810F9AE794F0}" type="pres">
      <dgm:prSet presAssocID="{3E59F07F-CD81-485B-B3C2-1AB4CAA3CED0}" presName="horzThree" presStyleCnt="0"/>
      <dgm:spPr/>
    </dgm:pt>
  </dgm:ptLst>
  <dgm:cxnLst>
    <dgm:cxn modelId="{E13F4E1F-4D4F-428A-8650-D8603F9AF072}" type="presOf" srcId="{37424732-A4E0-43C2-9174-E7C492B3C2A5}" destId="{407D2A4F-AAEF-4B10-AD91-7F1C3870C08F}" srcOrd="0" destOrd="0" presId="urn:microsoft.com/office/officeart/2005/8/layout/hierarchy4"/>
    <dgm:cxn modelId="{D9DA7EB2-F753-4A5D-9E41-3F3DB62FBC8C}" type="presOf" srcId="{6577B3DB-5858-4F7A-8443-07E68592A196}" destId="{B71D436B-AC35-4275-B0D4-D60C89A80F63}" srcOrd="0" destOrd="0" presId="urn:microsoft.com/office/officeart/2005/8/layout/hierarchy4"/>
    <dgm:cxn modelId="{B447DB0B-6F25-4F5B-8AE9-803983D36051}" type="presOf" srcId="{0AB5E32B-AFB0-437C-A195-A90A943C823B}" destId="{223C25CC-461A-430A-B93B-BBCAE985737D}" srcOrd="0" destOrd="0" presId="urn:microsoft.com/office/officeart/2005/8/layout/hierarchy4"/>
    <dgm:cxn modelId="{F9A67497-713F-4BDB-B387-5A98FE0B4333}" srcId="{37424732-A4E0-43C2-9174-E7C492B3C2A5}" destId="{93D8D326-2392-4649-A741-2616104CC1F8}" srcOrd="1" destOrd="0" parTransId="{A615B793-A3C0-45B2-9700-72538DF89411}" sibTransId="{09ECE229-DA98-4750-94DC-C6E2F24B8B0A}"/>
    <dgm:cxn modelId="{02FB4642-7E8F-4A87-ADCA-0957B8F4C8BD}" srcId="{93D8D326-2392-4649-A741-2616104CC1F8}" destId="{3E59F07F-CD81-485B-B3C2-1AB4CAA3CED0}" srcOrd="1" destOrd="0" parTransId="{774B1B84-4F9C-4BEF-BD96-7E976A086613}" sibTransId="{65B4A8B1-A920-436D-94B9-B39C9433B66B}"/>
    <dgm:cxn modelId="{4A13C696-B876-4405-8355-66C83FD64909}" type="presOf" srcId="{F036F635-AE96-46AD-99B4-5409E505FB4B}" destId="{E7AB8F38-D74E-4B4E-8F11-759358CB73D9}" srcOrd="0" destOrd="0" presId="urn:microsoft.com/office/officeart/2005/8/layout/hierarchy4"/>
    <dgm:cxn modelId="{DBA98FAB-1214-41CA-A982-46426BF3018F}" srcId="{6577B3DB-5858-4F7A-8443-07E68592A196}" destId="{F036F635-AE96-46AD-99B4-5409E505FB4B}" srcOrd="0" destOrd="0" parTransId="{29EFB512-C757-4EFA-8AFE-F19657DC68D8}" sibTransId="{5EC909DB-6DFA-4479-9898-EFBDD9E787BC}"/>
    <dgm:cxn modelId="{05EBDEF8-205B-43DD-9C4E-6FE465D2FDCE}" srcId="{37424732-A4E0-43C2-9174-E7C492B3C2A5}" destId="{6577B3DB-5858-4F7A-8443-07E68592A196}" srcOrd="0" destOrd="0" parTransId="{0D59EE53-B6BB-441D-A6DE-25B6A370FF85}" sibTransId="{39D43E85-04AA-48C3-B815-6596CC2E4A82}"/>
    <dgm:cxn modelId="{F0F5B4CC-47FA-464F-8448-165A4782A45C}" srcId="{93D8D326-2392-4649-A741-2616104CC1F8}" destId="{0AB5E32B-AFB0-437C-A195-A90A943C823B}" srcOrd="0" destOrd="0" parTransId="{26F1BA9A-9D8C-4264-A662-D6BF67ECD454}" sibTransId="{99EC49DC-D934-42EF-9A77-6E2A233F5BA6}"/>
    <dgm:cxn modelId="{74891A1B-C1FF-4296-B874-AB66C1FB6701}" srcId="{0D4431CC-A268-4E12-BE22-C814404033F5}" destId="{37424732-A4E0-43C2-9174-E7C492B3C2A5}" srcOrd="0" destOrd="0" parTransId="{22CAD04B-96F8-4DF0-BBB5-B03DCC334B07}" sibTransId="{189FB02F-2F38-4CA0-97A2-C01269A21986}"/>
    <dgm:cxn modelId="{22458173-E7F9-401E-B179-C95A1533D8BC}" type="presOf" srcId="{0D4431CC-A268-4E12-BE22-C814404033F5}" destId="{BDAC8989-E473-494A-B0A4-0D827122B2AA}" srcOrd="0" destOrd="0" presId="urn:microsoft.com/office/officeart/2005/8/layout/hierarchy4"/>
    <dgm:cxn modelId="{C17979B2-0A81-4883-A0AF-BFCDAEDEB6E9}" type="presOf" srcId="{3E59F07F-CD81-485B-B3C2-1AB4CAA3CED0}" destId="{E89F4AAF-746C-436A-A958-50765F80A395}" srcOrd="0" destOrd="0" presId="urn:microsoft.com/office/officeart/2005/8/layout/hierarchy4"/>
    <dgm:cxn modelId="{BE977F87-EF00-4A2E-95DD-1C84D4B1A110}" type="presOf" srcId="{93D8D326-2392-4649-A741-2616104CC1F8}" destId="{4E3C349D-4A56-41F8-8B10-9795CE635392}" srcOrd="0" destOrd="0" presId="urn:microsoft.com/office/officeart/2005/8/layout/hierarchy4"/>
    <dgm:cxn modelId="{A276F50F-0E0B-46E0-95F0-BE58663EBC63}" type="presParOf" srcId="{BDAC8989-E473-494A-B0A4-0D827122B2AA}" destId="{8FC5B2E8-2D24-46E8-8903-CA40D83356DB}" srcOrd="0" destOrd="0" presId="urn:microsoft.com/office/officeart/2005/8/layout/hierarchy4"/>
    <dgm:cxn modelId="{21CD27B8-250C-4647-B931-A96DB117AD67}" type="presParOf" srcId="{8FC5B2E8-2D24-46E8-8903-CA40D83356DB}" destId="{407D2A4F-AAEF-4B10-AD91-7F1C3870C08F}" srcOrd="0" destOrd="0" presId="urn:microsoft.com/office/officeart/2005/8/layout/hierarchy4"/>
    <dgm:cxn modelId="{44607005-5FC8-4B86-9DBF-20C075252719}" type="presParOf" srcId="{8FC5B2E8-2D24-46E8-8903-CA40D83356DB}" destId="{22F553C1-E210-45E2-A970-D6AA2B221E45}" srcOrd="1" destOrd="0" presId="urn:microsoft.com/office/officeart/2005/8/layout/hierarchy4"/>
    <dgm:cxn modelId="{156F41A8-C196-4EF7-9EA4-565345506452}" type="presParOf" srcId="{8FC5B2E8-2D24-46E8-8903-CA40D83356DB}" destId="{9838C804-3532-49F8-9427-57B6E122FCA3}" srcOrd="2" destOrd="0" presId="urn:microsoft.com/office/officeart/2005/8/layout/hierarchy4"/>
    <dgm:cxn modelId="{4ADEA9EB-94AC-4E13-86FE-017C5110D0BA}" type="presParOf" srcId="{9838C804-3532-49F8-9427-57B6E122FCA3}" destId="{D0809EA3-1E78-4306-9EB4-1C398541A9CA}" srcOrd="0" destOrd="0" presId="urn:microsoft.com/office/officeart/2005/8/layout/hierarchy4"/>
    <dgm:cxn modelId="{BC5748BF-FB9C-4138-8F4E-B284257BE57D}" type="presParOf" srcId="{D0809EA3-1E78-4306-9EB4-1C398541A9CA}" destId="{B71D436B-AC35-4275-B0D4-D60C89A80F63}" srcOrd="0" destOrd="0" presId="urn:microsoft.com/office/officeart/2005/8/layout/hierarchy4"/>
    <dgm:cxn modelId="{F121F6B3-0C29-417E-889A-3E94024F6E88}" type="presParOf" srcId="{D0809EA3-1E78-4306-9EB4-1C398541A9CA}" destId="{946FC50C-4065-4315-BEC2-F1B886A9B292}" srcOrd="1" destOrd="0" presId="urn:microsoft.com/office/officeart/2005/8/layout/hierarchy4"/>
    <dgm:cxn modelId="{81B78275-4039-4503-838D-3061398E5767}" type="presParOf" srcId="{D0809EA3-1E78-4306-9EB4-1C398541A9CA}" destId="{1E7354F1-BB71-4AED-87F7-B37C43C3F9C2}" srcOrd="2" destOrd="0" presId="urn:microsoft.com/office/officeart/2005/8/layout/hierarchy4"/>
    <dgm:cxn modelId="{2D1F70C6-BE08-4751-B0FC-E992A0F85B87}" type="presParOf" srcId="{1E7354F1-BB71-4AED-87F7-B37C43C3F9C2}" destId="{720B2210-A145-44F8-8DA1-A793E9EA3A29}" srcOrd="0" destOrd="0" presId="urn:microsoft.com/office/officeart/2005/8/layout/hierarchy4"/>
    <dgm:cxn modelId="{9838FAC9-61C8-4A00-8CCB-513A259F8B44}" type="presParOf" srcId="{720B2210-A145-44F8-8DA1-A793E9EA3A29}" destId="{E7AB8F38-D74E-4B4E-8F11-759358CB73D9}" srcOrd="0" destOrd="0" presId="urn:microsoft.com/office/officeart/2005/8/layout/hierarchy4"/>
    <dgm:cxn modelId="{1CACC599-63E5-4E73-BC1D-C8F210CD4408}" type="presParOf" srcId="{720B2210-A145-44F8-8DA1-A793E9EA3A29}" destId="{EB1B8DA5-A186-43D2-85E0-442252747BE6}" srcOrd="1" destOrd="0" presId="urn:microsoft.com/office/officeart/2005/8/layout/hierarchy4"/>
    <dgm:cxn modelId="{DA691C6D-04AF-4AD1-886A-89FF1A96CAC8}" type="presParOf" srcId="{9838C804-3532-49F8-9427-57B6E122FCA3}" destId="{DDFC7575-95C9-48F3-A290-8682AD40639F}" srcOrd="1" destOrd="0" presId="urn:microsoft.com/office/officeart/2005/8/layout/hierarchy4"/>
    <dgm:cxn modelId="{8F384F3F-54E3-4E17-9FA3-C4322C8F685E}" type="presParOf" srcId="{9838C804-3532-49F8-9427-57B6E122FCA3}" destId="{D132FE83-C03D-4E10-90ED-A6A4BEE61345}" srcOrd="2" destOrd="0" presId="urn:microsoft.com/office/officeart/2005/8/layout/hierarchy4"/>
    <dgm:cxn modelId="{756D3B75-FEFF-4800-BFE4-34BD25CA64D1}" type="presParOf" srcId="{D132FE83-C03D-4E10-90ED-A6A4BEE61345}" destId="{4E3C349D-4A56-41F8-8B10-9795CE635392}" srcOrd="0" destOrd="0" presId="urn:microsoft.com/office/officeart/2005/8/layout/hierarchy4"/>
    <dgm:cxn modelId="{7701CC5D-21E2-4EFB-81B4-2441776C847E}" type="presParOf" srcId="{D132FE83-C03D-4E10-90ED-A6A4BEE61345}" destId="{27E78A5B-6CA6-452A-8AAE-24480C5B686E}" srcOrd="1" destOrd="0" presId="urn:microsoft.com/office/officeart/2005/8/layout/hierarchy4"/>
    <dgm:cxn modelId="{FAA9BD77-0DCE-4CBB-A34C-38FA4EB3C671}" type="presParOf" srcId="{D132FE83-C03D-4E10-90ED-A6A4BEE61345}" destId="{E5394C1A-F06C-432A-BDD1-DCAD83F809F2}" srcOrd="2" destOrd="0" presId="urn:microsoft.com/office/officeart/2005/8/layout/hierarchy4"/>
    <dgm:cxn modelId="{E4298861-2DE1-4452-A6D6-7A22F73D2A31}" type="presParOf" srcId="{E5394C1A-F06C-432A-BDD1-DCAD83F809F2}" destId="{2BE91DDC-337D-4382-9968-15D7704B5889}" srcOrd="0" destOrd="0" presId="urn:microsoft.com/office/officeart/2005/8/layout/hierarchy4"/>
    <dgm:cxn modelId="{36A2C684-1737-4E9F-955C-ADC4A295EE0E}" type="presParOf" srcId="{2BE91DDC-337D-4382-9968-15D7704B5889}" destId="{223C25CC-461A-430A-B93B-BBCAE985737D}" srcOrd="0" destOrd="0" presId="urn:microsoft.com/office/officeart/2005/8/layout/hierarchy4"/>
    <dgm:cxn modelId="{DBCA3AD5-7C19-4E6B-98B0-7AEF3908635D}" type="presParOf" srcId="{2BE91DDC-337D-4382-9968-15D7704B5889}" destId="{CA189FA2-50FE-4D76-A212-B702E744B893}" srcOrd="1" destOrd="0" presId="urn:microsoft.com/office/officeart/2005/8/layout/hierarchy4"/>
    <dgm:cxn modelId="{2724B3CD-CF73-4FA8-9403-0BFC702A0616}" type="presParOf" srcId="{E5394C1A-F06C-432A-BDD1-DCAD83F809F2}" destId="{9A01222B-8314-40AE-9707-57C29D27BF1F}" srcOrd="1" destOrd="0" presId="urn:microsoft.com/office/officeart/2005/8/layout/hierarchy4"/>
    <dgm:cxn modelId="{5927806D-FE81-4FA5-A769-B099097F6FE2}" type="presParOf" srcId="{E5394C1A-F06C-432A-BDD1-DCAD83F809F2}" destId="{22885861-8901-473F-9C7E-11561A7BEDF7}" srcOrd="2" destOrd="0" presId="urn:microsoft.com/office/officeart/2005/8/layout/hierarchy4"/>
    <dgm:cxn modelId="{CEA178CF-D660-4C4C-BC3B-21DEE7FAFE70}" type="presParOf" srcId="{22885861-8901-473F-9C7E-11561A7BEDF7}" destId="{E89F4AAF-746C-436A-A958-50765F80A395}" srcOrd="0" destOrd="0" presId="urn:microsoft.com/office/officeart/2005/8/layout/hierarchy4"/>
    <dgm:cxn modelId="{1EE8EED4-D3E8-4C0C-9017-C3F116203E53}" type="presParOf" srcId="{22885861-8901-473F-9C7E-11561A7BEDF7}" destId="{ED765BF9-AC05-4261-886D-810F9AE794F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D2A4F-AAEF-4B10-AD91-7F1C3870C08F}">
      <dsp:nvSpPr>
        <dsp:cNvPr id="0" name=""/>
        <dsp:cNvSpPr/>
      </dsp:nvSpPr>
      <dsp:spPr>
        <a:xfrm>
          <a:off x="7443" y="5051"/>
          <a:ext cx="11056767" cy="20420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0" kern="1200" dirty="0" smtClean="0"/>
            <a:t>Maths </a:t>
          </a:r>
        </a:p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0" kern="1200" dirty="0" smtClean="0"/>
            <a:t># Everyone Can</a:t>
          </a:r>
          <a:endParaRPr lang="en-GB" sz="6000" kern="1200" dirty="0"/>
        </a:p>
      </dsp:txBody>
      <dsp:txXfrm>
        <a:off x="67253" y="64861"/>
        <a:ext cx="10937147" cy="1922430"/>
      </dsp:txXfrm>
    </dsp:sp>
    <dsp:sp modelId="{B71D436B-AC35-4275-B0D4-D60C89A80F63}">
      <dsp:nvSpPr>
        <dsp:cNvPr id="0" name=""/>
        <dsp:cNvSpPr/>
      </dsp:nvSpPr>
      <dsp:spPr>
        <a:xfrm>
          <a:off x="18235" y="2241158"/>
          <a:ext cx="3342503" cy="20420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I can recall and use number bonds</a:t>
          </a:r>
          <a:endParaRPr lang="en-GB" sz="3800" kern="1200" dirty="0"/>
        </a:p>
      </dsp:txBody>
      <dsp:txXfrm>
        <a:off x="78045" y="2300968"/>
        <a:ext cx="3222883" cy="1922430"/>
      </dsp:txXfrm>
    </dsp:sp>
    <dsp:sp modelId="{E7AB8F38-D74E-4B4E-8F11-759358CB73D9}">
      <dsp:nvSpPr>
        <dsp:cNvPr id="0" name=""/>
        <dsp:cNvSpPr/>
      </dsp:nvSpPr>
      <dsp:spPr>
        <a:xfrm>
          <a:off x="0" y="4394501"/>
          <a:ext cx="3342503" cy="204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I know that mistakes help me learn</a:t>
          </a:r>
          <a:endParaRPr lang="en-GB" sz="3200" kern="1200" dirty="0"/>
        </a:p>
      </dsp:txBody>
      <dsp:txXfrm>
        <a:off x="59810" y="4454311"/>
        <a:ext cx="3222883" cy="1922430"/>
      </dsp:txXfrm>
    </dsp:sp>
    <dsp:sp modelId="{4E3C349D-4A56-41F8-8B10-9795CE635392}">
      <dsp:nvSpPr>
        <dsp:cNvPr id="0" name=""/>
        <dsp:cNvSpPr/>
      </dsp:nvSpPr>
      <dsp:spPr>
        <a:xfrm>
          <a:off x="3639019" y="2241158"/>
          <a:ext cx="7414398" cy="204205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I can use maths to solve everyday problems</a:t>
          </a:r>
          <a:endParaRPr lang="en-GB" sz="3800" kern="1200" dirty="0"/>
        </a:p>
      </dsp:txBody>
      <dsp:txXfrm>
        <a:off x="3698829" y="2300968"/>
        <a:ext cx="7294778" cy="1922430"/>
      </dsp:txXfrm>
    </dsp:sp>
    <dsp:sp modelId="{223C25CC-461A-430A-B93B-BBCAE985737D}">
      <dsp:nvSpPr>
        <dsp:cNvPr id="0" name=""/>
        <dsp:cNvSpPr/>
      </dsp:nvSpPr>
      <dsp:spPr>
        <a:xfrm>
          <a:off x="8598659" y="4403445"/>
          <a:ext cx="2468109" cy="204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I can make connections</a:t>
          </a:r>
          <a:endParaRPr lang="en-GB" sz="3200" kern="1200" dirty="0"/>
        </a:p>
      </dsp:txBody>
      <dsp:txXfrm>
        <a:off x="8658469" y="4463255"/>
        <a:ext cx="2348489" cy="1922430"/>
      </dsp:txXfrm>
    </dsp:sp>
    <dsp:sp modelId="{E89F4AAF-746C-436A-A958-50765F80A395}">
      <dsp:nvSpPr>
        <dsp:cNvPr id="0" name=""/>
        <dsp:cNvSpPr/>
      </dsp:nvSpPr>
      <dsp:spPr>
        <a:xfrm>
          <a:off x="3567561" y="4409163"/>
          <a:ext cx="4807149" cy="2042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I know that trying different strategies can help me to solve a problem</a:t>
          </a:r>
          <a:endParaRPr lang="en-GB" sz="3200" kern="1200" dirty="0"/>
        </a:p>
      </dsp:txBody>
      <dsp:txXfrm>
        <a:off x="3627371" y="4468973"/>
        <a:ext cx="4687529" cy="1922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2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8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8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4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6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3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0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3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7971-83AB-4281-A7B0-CE1AE415740A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5114-A42A-4B40-9006-AD9C0712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4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43270971"/>
              </p:ext>
            </p:extLst>
          </p:nvPr>
        </p:nvGraphicFramePr>
        <p:xfrm>
          <a:off x="436605" y="140043"/>
          <a:ext cx="11071654" cy="652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78" y="388883"/>
            <a:ext cx="1274733" cy="1535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531" y="388883"/>
            <a:ext cx="1274733" cy="15358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069" y="5617779"/>
            <a:ext cx="1224478" cy="12402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692" y="5705079"/>
            <a:ext cx="732650" cy="831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123" y="3402226"/>
            <a:ext cx="899160" cy="8991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02130" y="351387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8455" y="29284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014" y="5783323"/>
            <a:ext cx="946084" cy="7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1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Evans</dc:creator>
  <cp:lastModifiedBy>Nicola Evans</cp:lastModifiedBy>
  <cp:revision>5</cp:revision>
  <cp:lastPrinted>2022-02-28T12:25:49Z</cp:lastPrinted>
  <dcterms:created xsi:type="dcterms:W3CDTF">2022-02-28T12:24:05Z</dcterms:created>
  <dcterms:modified xsi:type="dcterms:W3CDTF">2022-03-04T12:01:46Z</dcterms:modified>
</cp:coreProperties>
</file>